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7"/>
  </p:notesMasterIdLst>
  <p:sldIdLst>
    <p:sldId id="336" r:id="rId2"/>
    <p:sldId id="460" r:id="rId3"/>
    <p:sldId id="461" r:id="rId4"/>
    <p:sldId id="462" r:id="rId5"/>
    <p:sldId id="463" r:id="rId6"/>
    <p:sldId id="464" r:id="rId7"/>
    <p:sldId id="465" r:id="rId8"/>
    <p:sldId id="467" r:id="rId9"/>
    <p:sldId id="470" r:id="rId10"/>
    <p:sldId id="447" r:id="rId11"/>
    <p:sldId id="455" r:id="rId12"/>
    <p:sldId id="456" r:id="rId13"/>
    <p:sldId id="468" r:id="rId14"/>
    <p:sldId id="466" r:id="rId15"/>
    <p:sldId id="469" r:id="rId16"/>
  </p:sldIdLst>
  <p:sldSz cx="12192000" cy="6858000"/>
  <p:notesSz cx="6858000" cy="9144000"/>
  <p:embeddedFontLst>
    <p:embeddedFont>
      <p:font typeface="맑은 고딕" panose="020B0503020000020004" pitchFamily="34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Gungsuh" panose="02030600000101010101" pitchFamily="18" charset="-127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C8D2"/>
    <a:srgbClr val="505786"/>
    <a:srgbClr val="EEEAEE"/>
    <a:srgbClr val="9D879D"/>
    <a:srgbClr val="F8F6F8"/>
    <a:srgbClr val="FFEFF4"/>
    <a:srgbClr val="FEF8ED"/>
    <a:srgbClr val="F9EBDA"/>
    <a:srgbClr val="4EB1F4"/>
    <a:srgbClr val="65B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40" autoAdjust="0"/>
    <p:restoredTop sz="94660"/>
  </p:normalViewPr>
  <p:slideViewPr>
    <p:cSldViewPr snapToGrid="0">
      <p:cViewPr varScale="1">
        <p:scale>
          <a:sx n="227" d="100"/>
          <a:sy n="227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BA36EA-4E86-4960-B944-E5E0B36677FE}" type="doc">
      <dgm:prSet loTypeId="urn:microsoft.com/office/officeart/2008/layout/Lin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778DE50A-47C2-4D9F-9C5F-17BB2088907F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디버깅</a:t>
          </a:r>
        </a:p>
      </dgm:t>
    </dgm:pt>
    <dgm:pt modelId="{A1CFC656-3A3D-43C8-A690-EB3FA667D45F}" type="parTrans" cxnId="{111D2D7B-DFE0-4EFF-A83A-83A5B3A1C85D}">
      <dgm:prSet/>
      <dgm:spPr/>
      <dgm:t>
        <a:bodyPr/>
        <a:lstStyle/>
        <a:p>
          <a:pPr latinLnBrk="1"/>
          <a:endParaRPr lang="ko-KR" altLang="en-US" sz="2000"/>
        </a:p>
      </dgm:t>
    </dgm:pt>
    <dgm:pt modelId="{9A667193-53BD-43F3-87B9-A291490EFBA0}" type="sibTrans" cxnId="{111D2D7B-DFE0-4EFF-A83A-83A5B3A1C85D}">
      <dgm:prSet/>
      <dgm:spPr/>
      <dgm:t>
        <a:bodyPr/>
        <a:lstStyle/>
        <a:p>
          <a:pPr latinLnBrk="1"/>
          <a:endParaRPr lang="ko-KR" altLang="en-US" sz="2000"/>
        </a:p>
      </dgm:t>
    </dgm:pt>
    <dgm:pt modelId="{AE2CE417-EA7D-4807-8ACA-8A2DBEBB905C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동아리 이름을 </a:t>
          </a:r>
          <a:r>
            <a:rPr lang="ko-KR" altLang="en-US" sz="2000" dirty="0" err="1"/>
            <a:t>수정할때</a:t>
          </a:r>
          <a:r>
            <a:rPr lang="ko-KR" altLang="en-US" sz="2000" dirty="0"/>
            <a:t> 유저의 해당 동아리 정보가 바뀌지 않는 버그 수정</a:t>
          </a:r>
        </a:p>
      </dgm:t>
    </dgm:pt>
    <dgm:pt modelId="{0E3CF3F1-136C-4636-9800-2A6478DADFA7}" type="parTrans" cxnId="{8FE832A3-9861-470F-9428-5E69BD45035C}">
      <dgm:prSet/>
      <dgm:spPr/>
      <dgm:t>
        <a:bodyPr/>
        <a:lstStyle/>
        <a:p>
          <a:pPr latinLnBrk="1"/>
          <a:endParaRPr lang="ko-KR" altLang="en-US" sz="2000"/>
        </a:p>
      </dgm:t>
    </dgm:pt>
    <dgm:pt modelId="{EA2B64E0-8AC6-4742-B80B-3D4C6ECDEE43}" type="sibTrans" cxnId="{8FE832A3-9861-470F-9428-5E69BD45035C}">
      <dgm:prSet/>
      <dgm:spPr/>
      <dgm:t>
        <a:bodyPr/>
        <a:lstStyle/>
        <a:p>
          <a:pPr latinLnBrk="1"/>
          <a:endParaRPr lang="ko-KR" altLang="en-US" sz="2000"/>
        </a:p>
      </dgm:t>
    </dgm:pt>
    <dgm:pt modelId="{2DA9D4D3-726B-4835-B96C-1055551D8AEB}">
      <dgm:prSet phldrT="[텍스트]" custT="1"/>
      <dgm:spPr/>
      <dgm:t>
        <a:bodyPr/>
        <a:lstStyle/>
        <a:p>
          <a:pPr latinLnBrk="1"/>
          <a:r>
            <a:rPr lang="en-US" altLang="ko-KR" sz="2000" dirty="0"/>
            <a:t>Ex) </a:t>
          </a:r>
          <a:r>
            <a:rPr lang="ko-KR" altLang="en-US" sz="2000" dirty="0"/>
            <a:t>부회장이 다른 유저에게 회장 이상의 권한을 부여할 수 있는 버그 수정</a:t>
          </a:r>
        </a:p>
      </dgm:t>
    </dgm:pt>
    <dgm:pt modelId="{D7217925-C065-45FA-85D3-ABF7751BE363}" type="parTrans" cxnId="{BC7E36A6-D52C-41FF-9389-D29BAC7477BB}">
      <dgm:prSet/>
      <dgm:spPr/>
      <dgm:t>
        <a:bodyPr/>
        <a:lstStyle/>
        <a:p>
          <a:pPr latinLnBrk="1"/>
          <a:endParaRPr lang="ko-KR" altLang="en-US" sz="2000"/>
        </a:p>
      </dgm:t>
    </dgm:pt>
    <dgm:pt modelId="{9D4C01A2-9D55-4241-9576-F24EFCB8F449}" type="sibTrans" cxnId="{BC7E36A6-D52C-41FF-9389-D29BAC7477BB}">
      <dgm:prSet/>
      <dgm:spPr/>
      <dgm:t>
        <a:bodyPr/>
        <a:lstStyle/>
        <a:p>
          <a:pPr latinLnBrk="1"/>
          <a:endParaRPr lang="ko-KR" altLang="en-US" sz="2000"/>
        </a:p>
      </dgm:t>
    </dgm:pt>
    <dgm:pt modelId="{9858C7CD-0151-44E7-B838-979888AEAA5A}">
      <dgm:prSet phldrT="[텍스트]" custT="1"/>
      <dgm:spPr/>
      <dgm:t>
        <a:bodyPr/>
        <a:lstStyle/>
        <a:p>
          <a:pPr latinLnBrk="1"/>
          <a:r>
            <a:rPr lang="en-US" altLang="ko-KR" sz="2000" dirty="0"/>
            <a:t>Ex) </a:t>
          </a:r>
          <a:r>
            <a:rPr lang="ko-KR" altLang="en-US" sz="2000" dirty="0"/>
            <a:t>운영진이 부회장을 </a:t>
          </a:r>
          <a:r>
            <a:rPr lang="ko-KR" altLang="en-US" sz="2000" dirty="0" err="1"/>
            <a:t>퇴출시킬</a:t>
          </a:r>
          <a:r>
            <a:rPr lang="ko-KR" altLang="en-US" sz="2000" dirty="0"/>
            <a:t> 수 있는 버그 수정</a:t>
          </a:r>
        </a:p>
      </dgm:t>
    </dgm:pt>
    <dgm:pt modelId="{DC93FE81-7449-462C-AFFB-5AC26A16F527}" type="parTrans" cxnId="{D2C36108-5187-490A-8D86-7DBD33298381}">
      <dgm:prSet/>
      <dgm:spPr/>
      <dgm:t>
        <a:bodyPr/>
        <a:lstStyle/>
        <a:p>
          <a:pPr latinLnBrk="1"/>
          <a:endParaRPr lang="ko-KR" altLang="en-US" sz="2000"/>
        </a:p>
      </dgm:t>
    </dgm:pt>
    <dgm:pt modelId="{5DD3626B-1CBF-4AE8-8F3C-5EF2E0ACDE72}" type="sibTrans" cxnId="{D2C36108-5187-490A-8D86-7DBD33298381}">
      <dgm:prSet/>
      <dgm:spPr/>
      <dgm:t>
        <a:bodyPr/>
        <a:lstStyle/>
        <a:p>
          <a:pPr latinLnBrk="1"/>
          <a:endParaRPr lang="ko-KR" altLang="en-US" sz="2000"/>
        </a:p>
      </dgm:t>
    </dgm:pt>
    <dgm:pt modelId="{4BAFE243-E16C-45D4-AF7D-C6B00335F9F5}" type="pres">
      <dgm:prSet presAssocID="{74BA36EA-4E86-4960-B944-E5E0B36677FE}" presName="vert0" presStyleCnt="0">
        <dgm:presLayoutVars>
          <dgm:dir/>
          <dgm:animOne val="branch"/>
          <dgm:animLvl val="lvl"/>
        </dgm:presLayoutVars>
      </dgm:prSet>
      <dgm:spPr/>
    </dgm:pt>
    <dgm:pt modelId="{5929B722-B44D-4B5B-882A-899220A4DEB8}" type="pres">
      <dgm:prSet presAssocID="{778DE50A-47C2-4D9F-9C5F-17BB2088907F}" presName="thickLine" presStyleLbl="alignNode1" presStyleIdx="0" presStyleCnt="1"/>
      <dgm:spPr/>
    </dgm:pt>
    <dgm:pt modelId="{C494FED9-E780-456E-B5D8-1300AE5DC486}" type="pres">
      <dgm:prSet presAssocID="{778DE50A-47C2-4D9F-9C5F-17BB2088907F}" presName="horz1" presStyleCnt="0"/>
      <dgm:spPr/>
    </dgm:pt>
    <dgm:pt modelId="{1D435409-D83C-4DC1-BFE4-998F95C77657}" type="pres">
      <dgm:prSet presAssocID="{778DE50A-47C2-4D9F-9C5F-17BB2088907F}" presName="tx1" presStyleLbl="revTx" presStyleIdx="0" presStyleCnt="4"/>
      <dgm:spPr/>
    </dgm:pt>
    <dgm:pt modelId="{53AA034D-5B07-4B52-9197-E5B0B474A027}" type="pres">
      <dgm:prSet presAssocID="{778DE50A-47C2-4D9F-9C5F-17BB2088907F}" presName="vert1" presStyleCnt="0"/>
      <dgm:spPr/>
    </dgm:pt>
    <dgm:pt modelId="{99109EB5-9C00-4667-B07F-2D5C866D1D34}" type="pres">
      <dgm:prSet presAssocID="{AE2CE417-EA7D-4807-8ACA-8A2DBEBB905C}" presName="vertSpace2a" presStyleCnt="0"/>
      <dgm:spPr/>
    </dgm:pt>
    <dgm:pt modelId="{D3EEA862-5094-435B-A067-56B03D532254}" type="pres">
      <dgm:prSet presAssocID="{AE2CE417-EA7D-4807-8ACA-8A2DBEBB905C}" presName="horz2" presStyleCnt="0"/>
      <dgm:spPr/>
    </dgm:pt>
    <dgm:pt modelId="{E0450680-F4D6-4725-B99E-0495C907776B}" type="pres">
      <dgm:prSet presAssocID="{AE2CE417-EA7D-4807-8ACA-8A2DBEBB905C}" presName="horzSpace2" presStyleCnt="0"/>
      <dgm:spPr/>
    </dgm:pt>
    <dgm:pt modelId="{96F109CA-BCCD-4A41-8EC1-2468E6CA7552}" type="pres">
      <dgm:prSet presAssocID="{AE2CE417-EA7D-4807-8ACA-8A2DBEBB905C}" presName="tx2" presStyleLbl="revTx" presStyleIdx="1" presStyleCnt="4"/>
      <dgm:spPr/>
    </dgm:pt>
    <dgm:pt modelId="{60BBAE84-AD93-4B9D-B0CD-548A5DB044F1}" type="pres">
      <dgm:prSet presAssocID="{AE2CE417-EA7D-4807-8ACA-8A2DBEBB905C}" presName="vert2" presStyleCnt="0"/>
      <dgm:spPr/>
    </dgm:pt>
    <dgm:pt modelId="{AF5DB088-51EC-4DB5-B66F-5D61A7306568}" type="pres">
      <dgm:prSet presAssocID="{AE2CE417-EA7D-4807-8ACA-8A2DBEBB905C}" presName="thinLine2b" presStyleLbl="callout" presStyleIdx="0" presStyleCnt="3"/>
      <dgm:spPr/>
    </dgm:pt>
    <dgm:pt modelId="{25378CFB-1C86-4E11-9565-882264A8B380}" type="pres">
      <dgm:prSet presAssocID="{AE2CE417-EA7D-4807-8ACA-8A2DBEBB905C}" presName="vertSpace2b" presStyleCnt="0"/>
      <dgm:spPr/>
    </dgm:pt>
    <dgm:pt modelId="{5E3F8798-7564-4CB6-9845-660480AF6499}" type="pres">
      <dgm:prSet presAssocID="{2DA9D4D3-726B-4835-B96C-1055551D8AEB}" presName="horz2" presStyleCnt="0"/>
      <dgm:spPr/>
    </dgm:pt>
    <dgm:pt modelId="{749D9669-7A6C-4208-B7A3-CDC13D3E4B04}" type="pres">
      <dgm:prSet presAssocID="{2DA9D4D3-726B-4835-B96C-1055551D8AEB}" presName="horzSpace2" presStyleCnt="0"/>
      <dgm:spPr/>
    </dgm:pt>
    <dgm:pt modelId="{FF2E83F1-D9D2-4F36-8FC5-ECE334040F59}" type="pres">
      <dgm:prSet presAssocID="{2DA9D4D3-726B-4835-B96C-1055551D8AEB}" presName="tx2" presStyleLbl="revTx" presStyleIdx="2" presStyleCnt="4"/>
      <dgm:spPr/>
    </dgm:pt>
    <dgm:pt modelId="{E2AB4054-66D9-49E6-828F-3F48066DD420}" type="pres">
      <dgm:prSet presAssocID="{2DA9D4D3-726B-4835-B96C-1055551D8AEB}" presName="vert2" presStyleCnt="0"/>
      <dgm:spPr/>
    </dgm:pt>
    <dgm:pt modelId="{0ED77F42-2BA7-4C74-AECD-8CCE4D2208C9}" type="pres">
      <dgm:prSet presAssocID="{2DA9D4D3-726B-4835-B96C-1055551D8AEB}" presName="thinLine2b" presStyleLbl="callout" presStyleIdx="1" presStyleCnt="3"/>
      <dgm:spPr/>
    </dgm:pt>
    <dgm:pt modelId="{90876524-7549-481B-B6F5-C2FF965D1E02}" type="pres">
      <dgm:prSet presAssocID="{2DA9D4D3-726B-4835-B96C-1055551D8AEB}" presName="vertSpace2b" presStyleCnt="0"/>
      <dgm:spPr/>
    </dgm:pt>
    <dgm:pt modelId="{142F1B54-B182-4919-AE75-CF9C710EF2A5}" type="pres">
      <dgm:prSet presAssocID="{9858C7CD-0151-44E7-B838-979888AEAA5A}" presName="horz2" presStyleCnt="0"/>
      <dgm:spPr/>
    </dgm:pt>
    <dgm:pt modelId="{F925B191-E9FF-452D-8F5B-B8BF32B44E65}" type="pres">
      <dgm:prSet presAssocID="{9858C7CD-0151-44E7-B838-979888AEAA5A}" presName="horzSpace2" presStyleCnt="0"/>
      <dgm:spPr/>
    </dgm:pt>
    <dgm:pt modelId="{68C79ADD-D6FA-495B-9439-89173AE80A51}" type="pres">
      <dgm:prSet presAssocID="{9858C7CD-0151-44E7-B838-979888AEAA5A}" presName="tx2" presStyleLbl="revTx" presStyleIdx="3" presStyleCnt="4"/>
      <dgm:spPr/>
    </dgm:pt>
    <dgm:pt modelId="{D49214E3-E436-4AFB-A58D-3F556F7ADD71}" type="pres">
      <dgm:prSet presAssocID="{9858C7CD-0151-44E7-B838-979888AEAA5A}" presName="vert2" presStyleCnt="0"/>
      <dgm:spPr/>
    </dgm:pt>
    <dgm:pt modelId="{22AFA9CF-CF48-408C-81BF-60D36F5CE138}" type="pres">
      <dgm:prSet presAssocID="{9858C7CD-0151-44E7-B838-979888AEAA5A}" presName="thinLine2b" presStyleLbl="callout" presStyleIdx="2" presStyleCnt="3"/>
      <dgm:spPr/>
    </dgm:pt>
    <dgm:pt modelId="{9DE0D406-5E4F-431B-B506-1F269EAE3044}" type="pres">
      <dgm:prSet presAssocID="{9858C7CD-0151-44E7-B838-979888AEAA5A}" presName="vertSpace2b" presStyleCnt="0"/>
      <dgm:spPr/>
    </dgm:pt>
  </dgm:ptLst>
  <dgm:cxnLst>
    <dgm:cxn modelId="{23CC6103-D7C7-4391-A9B1-B5716A7B21F4}" type="presOf" srcId="{778DE50A-47C2-4D9F-9C5F-17BB2088907F}" destId="{1D435409-D83C-4DC1-BFE4-998F95C77657}" srcOrd="0" destOrd="0" presId="urn:microsoft.com/office/officeart/2008/layout/LinedList"/>
    <dgm:cxn modelId="{D2C36108-5187-490A-8D86-7DBD33298381}" srcId="{778DE50A-47C2-4D9F-9C5F-17BB2088907F}" destId="{9858C7CD-0151-44E7-B838-979888AEAA5A}" srcOrd="2" destOrd="0" parTransId="{DC93FE81-7449-462C-AFFB-5AC26A16F527}" sibTransId="{5DD3626B-1CBF-4AE8-8F3C-5EF2E0ACDE72}"/>
    <dgm:cxn modelId="{56B10F63-69D3-4296-A3CC-48C7EF4CF334}" type="presOf" srcId="{74BA36EA-4E86-4960-B944-E5E0B36677FE}" destId="{4BAFE243-E16C-45D4-AF7D-C6B00335F9F5}" srcOrd="0" destOrd="0" presId="urn:microsoft.com/office/officeart/2008/layout/LinedList"/>
    <dgm:cxn modelId="{46C80B6E-A0E0-4511-B2C8-743F50A689C8}" type="presOf" srcId="{2DA9D4D3-726B-4835-B96C-1055551D8AEB}" destId="{FF2E83F1-D9D2-4F36-8FC5-ECE334040F59}" srcOrd="0" destOrd="0" presId="urn:microsoft.com/office/officeart/2008/layout/LinedList"/>
    <dgm:cxn modelId="{9EE1A073-951C-4007-9827-015006A33256}" type="presOf" srcId="{AE2CE417-EA7D-4807-8ACA-8A2DBEBB905C}" destId="{96F109CA-BCCD-4A41-8EC1-2468E6CA7552}" srcOrd="0" destOrd="0" presId="urn:microsoft.com/office/officeart/2008/layout/LinedList"/>
    <dgm:cxn modelId="{111D2D7B-DFE0-4EFF-A83A-83A5B3A1C85D}" srcId="{74BA36EA-4E86-4960-B944-E5E0B36677FE}" destId="{778DE50A-47C2-4D9F-9C5F-17BB2088907F}" srcOrd="0" destOrd="0" parTransId="{A1CFC656-3A3D-43C8-A690-EB3FA667D45F}" sibTransId="{9A667193-53BD-43F3-87B9-A291490EFBA0}"/>
    <dgm:cxn modelId="{5E85AD7B-5726-4727-9A27-8E660978CC4F}" type="presOf" srcId="{9858C7CD-0151-44E7-B838-979888AEAA5A}" destId="{68C79ADD-D6FA-495B-9439-89173AE80A51}" srcOrd="0" destOrd="0" presId="urn:microsoft.com/office/officeart/2008/layout/LinedList"/>
    <dgm:cxn modelId="{8FE832A3-9861-470F-9428-5E69BD45035C}" srcId="{778DE50A-47C2-4D9F-9C5F-17BB2088907F}" destId="{AE2CE417-EA7D-4807-8ACA-8A2DBEBB905C}" srcOrd="0" destOrd="0" parTransId="{0E3CF3F1-136C-4636-9800-2A6478DADFA7}" sibTransId="{EA2B64E0-8AC6-4742-B80B-3D4C6ECDEE43}"/>
    <dgm:cxn modelId="{BC7E36A6-D52C-41FF-9389-D29BAC7477BB}" srcId="{778DE50A-47C2-4D9F-9C5F-17BB2088907F}" destId="{2DA9D4D3-726B-4835-B96C-1055551D8AEB}" srcOrd="1" destOrd="0" parTransId="{D7217925-C065-45FA-85D3-ABF7751BE363}" sibTransId="{9D4C01A2-9D55-4241-9576-F24EFCB8F449}"/>
    <dgm:cxn modelId="{3A49AF7C-08E5-4DF4-8D62-3DFF4092514C}" type="presParOf" srcId="{4BAFE243-E16C-45D4-AF7D-C6B00335F9F5}" destId="{5929B722-B44D-4B5B-882A-899220A4DEB8}" srcOrd="0" destOrd="0" presId="urn:microsoft.com/office/officeart/2008/layout/LinedList"/>
    <dgm:cxn modelId="{FE703AFE-689C-4DC9-91AA-2569B5BC58C7}" type="presParOf" srcId="{4BAFE243-E16C-45D4-AF7D-C6B00335F9F5}" destId="{C494FED9-E780-456E-B5D8-1300AE5DC486}" srcOrd="1" destOrd="0" presId="urn:microsoft.com/office/officeart/2008/layout/LinedList"/>
    <dgm:cxn modelId="{ADC01458-C735-41B3-ABC0-9EC32342D343}" type="presParOf" srcId="{C494FED9-E780-456E-B5D8-1300AE5DC486}" destId="{1D435409-D83C-4DC1-BFE4-998F95C77657}" srcOrd="0" destOrd="0" presId="urn:microsoft.com/office/officeart/2008/layout/LinedList"/>
    <dgm:cxn modelId="{8DF8C9E9-6D72-4C8D-9097-1EB6B4D90E8E}" type="presParOf" srcId="{C494FED9-E780-456E-B5D8-1300AE5DC486}" destId="{53AA034D-5B07-4B52-9197-E5B0B474A027}" srcOrd="1" destOrd="0" presId="urn:microsoft.com/office/officeart/2008/layout/LinedList"/>
    <dgm:cxn modelId="{FA3635B1-28A4-4B46-8FE5-EE137A832074}" type="presParOf" srcId="{53AA034D-5B07-4B52-9197-E5B0B474A027}" destId="{99109EB5-9C00-4667-B07F-2D5C866D1D34}" srcOrd="0" destOrd="0" presId="urn:microsoft.com/office/officeart/2008/layout/LinedList"/>
    <dgm:cxn modelId="{DEEC199A-0A3D-4BF9-A66D-13A55F0E74F1}" type="presParOf" srcId="{53AA034D-5B07-4B52-9197-E5B0B474A027}" destId="{D3EEA862-5094-435B-A067-56B03D532254}" srcOrd="1" destOrd="0" presId="urn:microsoft.com/office/officeart/2008/layout/LinedList"/>
    <dgm:cxn modelId="{EBCDBEA2-C9FF-405C-AD28-D3D640120B88}" type="presParOf" srcId="{D3EEA862-5094-435B-A067-56B03D532254}" destId="{E0450680-F4D6-4725-B99E-0495C907776B}" srcOrd="0" destOrd="0" presId="urn:microsoft.com/office/officeart/2008/layout/LinedList"/>
    <dgm:cxn modelId="{C30733E9-43A3-4C01-BFF4-B9F4A555D62D}" type="presParOf" srcId="{D3EEA862-5094-435B-A067-56B03D532254}" destId="{96F109CA-BCCD-4A41-8EC1-2468E6CA7552}" srcOrd="1" destOrd="0" presId="urn:microsoft.com/office/officeart/2008/layout/LinedList"/>
    <dgm:cxn modelId="{A78F1A93-254D-4592-AF2E-F93CF4C5C71F}" type="presParOf" srcId="{D3EEA862-5094-435B-A067-56B03D532254}" destId="{60BBAE84-AD93-4B9D-B0CD-548A5DB044F1}" srcOrd="2" destOrd="0" presId="urn:microsoft.com/office/officeart/2008/layout/LinedList"/>
    <dgm:cxn modelId="{66825934-77D9-46F4-A5F9-055B06DB367A}" type="presParOf" srcId="{53AA034D-5B07-4B52-9197-E5B0B474A027}" destId="{AF5DB088-51EC-4DB5-B66F-5D61A7306568}" srcOrd="2" destOrd="0" presId="urn:microsoft.com/office/officeart/2008/layout/LinedList"/>
    <dgm:cxn modelId="{72446107-2415-4FDE-AAD3-59106E15975F}" type="presParOf" srcId="{53AA034D-5B07-4B52-9197-E5B0B474A027}" destId="{25378CFB-1C86-4E11-9565-882264A8B380}" srcOrd="3" destOrd="0" presId="urn:microsoft.com/office/officeart/2008/layout/LinedList"/>
    <dgm:cxn modelId="{46575F22-07C7-4BD0-A795-767BB458F045}" type="presParOf" srcId="{53AA034D-5B07-4B52-9197-E5B0B474A027}" destId="{5E3F8798-7564-4CB6-9845-660480AF6499}" srcOrd="4" destOrd="0" presId="urn:microsoft.com/office/officeart/2008/layout/LinedList"/>
    <dgm:cxn modelId="{22FECABC-C953-49DD-BFD9-5589D36FDABA}" type="presParOf" srcId="{5E3F8798-7564-4CB6-9845-660480AF6499}" destId="{749D9669-7A6C-4208-B7A3-CDC13D3E4B04}" srcOrd="0" destOrd="0" presId="urn:microsoft.com/office/officeart/2008/layout/LinedList"/>
    <dgm:cxn modelId="{A1788C11-FC1C-4CC3-9F7A-332FEC0278FE}" type="presParOf" srcId="{5E3F8798-7564-4CB6-9845-660480AF6499}" destId="{FF2E83F1-D9D2-4F36-8FC5-ECE334040F59}" srcOrd="1" destOrd="0" presId="urn:microsoft.com/office/officeart/2008/layout/LinedList"/>
    <dgm:cxn modelId="{F42AC442-5564-42F4-AD93-64BE8C5C01F7}" type="presParOf" srcId="{5E3F8798-7564-4CB6-9845-660480AF6499}" destId="{E2AB4054-66D9-49E6-828F-3F48066DD420}" srcOrd="2" destOrd="0" presId="urn:microsoft.com/office/officeart/2008/layout/LinedList"/>
    <dgm:cxn modelId="{928E6C51-FED2-4F33-A68E-24D2F4E51458}" type="presParOf" srcId="{53AA034D-5B07-4B52-9197-E5B0B474A027}" destId="{0ED77F42-2BA7-4C74-AECD-8CCE4D2208C9}" srcOrd="5" destOrd="0" presId="urn:microsoft.com/office/officeart/2008/layout/LinedList"/>
    <dgm:cxn modelId="{73617AB3-C655-4125-BD29-3B7DAF8B28F4}" type="presParOf" srcId="{53AA034D-5B07-4B52-9197-E5B0B474A027}" destId="{90876524-7549-481B-B6F5-C2FF965D1E02}" srcOrd="6" destOrd="0" presId="urn:microsoft.com/office/officeart/2008/layout/LinedList"/>
    <dgm:cxn modelId="{69221E3D-3C99-4918-BE4D-339857D8CFF0}" type="presParOf" srcId="{53AA034D-5B07-4B52-9197-E5B0B474A027}" destId="{142F1B54-B182-4919-AE75-CF9C710EF2A5}" srcOrd="7" destOrd="0" presId="urn:microsoft.com/office/officeart/2008/layout/LinedList"/>
    <dgm:cxn modelId="{1B498812-A6F1-455D-BDFD-32E183058D8A}" type="presParOf" srcId="{142F1B54-B182-4919-AE75-CF9C710EF2A5}" destId="{F925B191-E9FF-452D-8F5B-B8BF32B44E65}" srcOrd="0" destOrd="0" presId="urn:microsoft.com/office/officeart/2008/layout/LinedList"/>
    <dgm:cxn modelId="{410F9ED8-9CF6-42F3-900C-BA1BF0C8790C}" type="presParOf" srcId="{142F1B54-B182-4919-AE75-CF9C710EF2A5}" destId="{68C79ADD-D6FA-495B-9439-89173AE80A51}" srcOrd="1" destOrd="0" presId="urn:microsoft.com/office/officeart/2008/layout/LinedList"/>
    <dgm:cxn modelId="{CAD531A4-B297-46ED-A543-079D5BBDA362}" type="presParOf" srcId="{142F1B54-B182-4919-AE75-CF9C710EF2A5}" destId="{D49214E3-E436-4AFB-A58D-3F556F7ADD71}" srcOrd="2" destOrd="0" presId="urn:microsoft.com/office/officeart/2008/layout/LinedList"/>
    <dgm:cxn modelId="{2947E887-9E5E-4433-A0D5-C9B18C35DF23}" type="presParOf" srcId="{53AA034D-5B07-4B52-9197-E5B0B474A027}" destId="{22AFA9CF-CF48-408C-81BF-60D36F5CE138}" srcOrd="8" destOrd="0" presId="urn:microsoft.com/office/officeart/2008/layout/LinedList"/>
    <dgm:cxn modelId="{A4AFF738-5A08-489B-94E2-6AF6CA10D68E}" type="presParOf" srcId="{53AA034D-5B07-4B52-9197-E5B0B474A027}" destId="{9DE0D406-5E4F-431B-B506-1F269EAE304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9B722-B44D-4B5B-882A-899220A4DEB8}">
      <dsp:nvSpPr>
        <dsp:cNvPr id="0" name=""/>
        <dsp:cNvSpPr/>
      </dsp:nvSpPr>
      <dsp:spPr>
        <a:xfrm>
          <a:off x="0" y="0"/>
          <a:ext cx="8128000" cy="0"/>
        </a:xfrm>
        <a:prstGeom prst="lin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35409-D83C-4DC1-BFE4-998F95C77657}">
      <dsp:nvSpPr>
        <dsp:cNvPr id="0" name=""/>
        <dsp:cNvSpPr/>
      </dsp:nvSpPr>
      <dsp:spPr>
        <a:xfrm>
          <a:off x="0" y="0"/>
          <a:ext cx="1625600" cy="4642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디버깅</a:t>
          </a:r>
        </a:p>
      </dsp:txBody>
      <dsp:txXfrm>
        <a:off x="0" y="0"/>
        <a:ext cx="1625600" cy="4642907"/>
      </dsp:txXfrm>
    </dsp:sp>
    <dsp:sp modelId="{96F109CA-BCCD-4A41-8EC1-2468E6CA7552}">
      <dsp:nvSpPr>
        <dsp:cNvPr id="0" name=""/>
        <dsp:cNvSpPr/>
      </dsp:nvSpPr>
      <dsp:spPr>
        <a:xfrm>
          <a:off x="1747520" y="72545"/>
          <a:ext cx="6380480" cy="145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동아리 이름을 </a:t>
          </a:r>
          <a:r>
            <a:rPr lang="ko-KR" altLang="en-US" sz="2000" kern="1200" dirty="0" err="1"/>
            <a:t>수정할때</a:t>
          </a:r>
          <a:r>
            <a:rPr lang="ko-KR" altLang="en-US" sz="2000" kern="1200" dirty="0"/>
            <a:t> 유저의 해당 동아리 정보가 바뀌지 않는 버그 수정</a:t>
          </a:r>
        </a:p>
      </dsp:txBody>
      <dsp:txXfrm>
        <a:off x="1747520" y="72545"/>
        <a:ext cx="6380480" cy="1450908"/>
      </dsp:txXfrm>
    </dsp:sp>
    <dsp:sp modelId="{AF5DB088-51EC-4DB5-B66F-5D61A7306568}">
      <dsp:nvSpPr>
        <dsp:cNvPr id="0" name=""/>
        <dsp:cNvSpPr/>
      </dsp:nvSpPr>
      <dsp:spPr>
        <a:xfrm>
          <a:off x="1625599" y="152345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2E83F1-D9D2-4F36-8FC5-ECE334040F59}">
      <dsp:nvSpPr>
        <dsp:cNvPr id="0" name=""/>
        <dsp:cNvSpPr/>
      </dsp:nvSpPr>
      <dsp:spPr>
        <a:xfrm>
          <a:off x="1747520" y="1595999"/>
          <a:ext cx="6380480" cy="145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Ex) </a:t>
          </a:r>
          <a:r>
            <a:rPr lang="ko-KR" altLang="en-US" sz="2000" kern="1200" dirty="0"/>
            <a:t>부회장이 다른 유저에게 회장 이상의 권한을 부여할 수 있는 버그 수정</a:t>
          </a:r>
        </a:p>
      </dsp:txBody>
      <dsp:txXfrm>
        <a:off x="1747520" y="1595999"/>
        <a:ext cx="6380480" cy="1450908"/>
      </dsp:txXfrm>
    </dsp:sp>
    <dsp:sp modelId="{0ED77F42-2BA7-4C74-AECD-8CCE4D2208C9}">
      <dsp:nvSpPr>
        <dsp:cNvPr id="0" name=""/>
        <dsp:cNvSpPr/>
      </dsp:nvSpPr>
      <dsp:spPr>
        <a:xfrm>
          <a:off x="1625599" y="3046908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C79ADD-D6FA-495B-9439-89173AE80A51}">
      <dsp:nvSpPr>
        <dsp:cNvPr id="0" name=""/>
        <dsp:cNvSpPr/>
      </dsp:nvSpPr>
      <dsp:spPr>
        <a:xfrm>
          <a:off x="1747520" y="3119453"/>
          <a:ext cx="6380480" cy="145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Ex) </a:t>
          </a:r>
          <a:r>
            <a:rPr lang="ko-KR" altLang="en-US" sz="2000" kern="1200" dirty="0"/>
            <a:t>운영진이 부회장을 </a:t>
          </a:r>
          <a:r>
            <a:rPr lang="ko-KR" altLang="en-US" sz="2000" kern="1200" dirty="0" err="1"/>
            <a:t>퇴출시킬</a:t>
          </a:r>
          <a:r>
            <a:rPr lang="ko-KR" altLang="en-US" sz="2000" kern="1200" dirty="0"/>
            <a:t> 수 있는 버그 수정</a:t>
          </a:r>
        </a:p>
      </dsp:txBody>
      <dsp:txXfrm>
        <a:off x="1747520" y="3119453"/>
        <a:ext cx="6380480" cy="1450908"/>
      </dsp:txXfrm>
    </dsp:sp>
    <dsp:sp modelId="{22AFA9CF-CF48-408C-81BF-60D36F5CE138}">
      <dsp:nvSpPr>
        <dsp:cNvPr id="0" name=""/>
        <dsp:cNvSpPr/>
      </dsp:nvSpPr>
      <dsp:spPr>
        <a:xfrm>
          <a:off x="1625599" y="4570362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C08C4-ABFC-4246-9D78-73F6200BA507}" type="datetimeFigureOut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AD5F0-E7F6-40BE-88FE-2BB01C0BB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93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168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2022. 11. 24.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2022. 11. 24.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873071" y="720671"/>
            <a:ext cx="10445857" cy="55483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470799" y="3161341"/>
            <a:ext cx="3701654" cy="92589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ko-KR" sz="7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SKKUDO</a:t>
            </a:r>
            <a:endParaRPr lang="ko-KR" altLang="en-US" sz="70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1467220" y="3984623"/>
            <a:ext cx="3353803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연민석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김재영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문태주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이선종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F9554-1857-6A95-41C1-A12657E1F131}"/>
              </a:ext>
            </a:extLst>
          </p:cNvPr>
          <p:cNvSpPr txBox="1"/>
          <p:nvPr/>
        </p:nvSpPr>
        <p:spPr>
          <a:xfrm>
            <a:off x="5770181" y="2713383"/>
            <a:ext cx="5083338" cy="175636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altLang="ko-KR" sz="500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Customizable,</a:t>
            </a:r>
          </a:p>
          <a:p>
            <a:pPr algn="ctr">
              <a:lnSpc>
                <a:spcPts val="6500"/>
              </a:lnSpc>
            </a:pPr>
            <a:r>
              <a:rPr lang="en-US" altLang="ko-KR" sz="500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But Easy to Use</a:t>
            </a:r>
            <a:endParaRPr lang="ko-KR" altLang="en-US" sz="5000" dirty="0">
              <a:solidFill>
                <a:schemeClr val="accent6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34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5F6D2-A2FB-B0A7-8181-3EDF6E834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F70385-297E-7942-A66A-C548D277D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14C95E-9371-D34E-F56C-265209D33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0F7C608-48FD-C97F-5101-7E07798DCBAF}"/>
              </a:ext>
            </a:extLst>
          </p:cNvPr>
          <p:cNvSpPr/>
          <p:nvPr/>
        </p:nvSpPr>
        <p:spPr>
          <a:xfrm>
            <a:off x="167308" y="13365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22FE7-4BDC-5711-E5D4-6F91A0D67AFB}"/>
              </a:ext>
            </a:extLst>
          </p:cNvPr>
          <p:cNvSpPr txBox="1"/>
          <p:nvPr/>
        </p:nvSpPr>
        <p:spPr>
          <a:xfrm>
            <a:off x="1470799" y="3161341"/>
            <a:ext cx="3701654" cy="92589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ko-KR" sz="7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SKKUDO</a:t>
            </a:r>
            <a:endParaRPr lang="ko-KR" altLang="en-US" sz="70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15DBE-FAF8-5E41-BAAC-C05705DE2BAC}"/>
              </a:ext>
            </a:extLst>
          </p:cNvPr>
          <p:cNvSpPr txBox="1"/>
          <p:nvPr/>
        </p:nvSpPr>
        <p:spPr>
          <a:xfrm>
            <a:off x="5973381" y="1922163"/>
            <a:ext cx="5083338" cy="25244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altLang="ko-KR" sz="500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Backend,</a:t>
            </a:r>
          </a:p>
          <a:p>
            <a:pPr algn="ctr">
              <a:lnSpc>
                <a:spcPts val="6500"/>
              </a:lnSpc>
            </a:pPr>
            <a:r>
              <a:rPr lang="en-US" altLang="ko-KR" sz="500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How the web works behind</a:t>
            </a:r>
            <a:endParaRPr lang="ko-KR" altLang="en-US" sz="5000" dirty="0">
              <a:solidFill>
                <a:schemeClr val="accent6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47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6FA1A-4656-4520-FA6D-CB842790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F0EC25-7AD4-848A-CFC6-64D8683B8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3F3DFF-61DF-478C-1516-17A843A52A64}"/>
              </a:ext>
            </a:extLst>
          </p:cNvPr>
          <p:cNvSpPr/>
          <p:nvPr/>
        </p:nvSpPr>
        <p:spPr>
          <a:xfrm>
            <a:off x="167308" y="13365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D1D998-AE8F-9378-23B5-F184F686A60E}"/>
              </a:ext>
            </a:extLst>
          </p:cNvPr>
          <p:cNvSpPr/>
          <p:nvPr/>
        </p:nvSpPr>
        <p:spPr>
          <a:xfrm>
            <a:off x="718208" y="387350"/>
            <a:ext cx="17363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Debugs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BF556ECA-124A-1187-100B-68B62BCF06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6352891"/>
              </p:ext>
            </p:extLst>
          </p:nvPr>
        </p:nvGraphicFramePr>
        <p:xfrm>
          <a:off x="3276952" y="1107546"/>
          <a:ext cx="8128000" cy="4642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FBE11D3-8610-93B0-8480-FF65D6E43AE0}"/>
              </a:ext>
            </a:extLst>
          </p:cNvPr>
          <p:cNvSpPr/>
          <p:nvPr/>
        </p:nvSpPr>
        <p:spPr>
          <a:xfrm>
            <a:off x="1190625" y="3343275"/>
            <a:ext cx="3390900" cy="170497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권한 계층 구조 생성</a:t>
            </a:r>
          </a:p>
        </p:txBody>
      </p:sp>
    </p:spTree>
    <p:extLst>
      <p:ext uri="{BB962C8B-B14F-4D97-AF65-F5344CB8AC3E}">
        <p14:creationId xmlns:p14="http://schemas.microsoft.com/office/powerpoint/2010/main" val="135498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6FA1A-4656-4520-FA6D-CB842790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78F02F-C6AF-9024-53CA-0858E73E5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F0EC25-7AD4-848A-CFC6-64D8683B8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3F3DFF-61DF-478C-1516-17A843A52A64}"/>
              </a:ext>
            </a:extLst>
          </p:cNvPr>
          <p:cNvSpPr/>
          <p:nvPr/>
        </p:nvSpPr>
        <p:spPr>
          <a:xfrm>
            <a:off x="167308" y="13365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C4A5F1-3710-AEC5-DA05-3917861D6E19}"/>
              </a:ext>
            </a:extLst>
          </p:cNvPr>
          <p:cNvSpPr/>
          <p:nvPr/>
        </p:nvSpPr>
        <p:spPr>
          <a:xfrm>
            <a:off x="559190" y="305181"/>
            <a:ext cx="63027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권한 계층 </a:t>
            </a:r>
            <a:r>
              <a:rPr lang="ko-KR" altLang="en-US" sz="4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구조</a:t>
            </a:r>
            <a:r>
              <a:rPr lang="en-US" altLang="ko-K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(Middleware)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E89C004-5757-3982-494E-D5EA6A2BB99F}"/>
              </a:ext>
            </a:extLst>
          </p:cNvPr>
          <p:cNvSpPr/>
          <p:nvPr/>
        </p:nvSpPr>
        <p:spPr>
          <a:xfrm>
            <a:off x="1533525" y="1471682"/>
            <a:ext cx="2505075" cy="7078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회장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8EBC09-7C81-4134-1BFA-397D5894DFF9}"/>
              </a:ext>
            </a:extLst>
          </p:cNvPr>
          <p:cNvSpPr/>
          <p:nvPr/>
        </p:nvSpPr>
        <p:spPr>
          <a:xfrm>
            <a:off x="1533525" y="2656128"/>
            <a:ext cx="2505075" cy="7078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부회장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F7C1984-3E5A-8B62-DC80-4F7C473DC743}"/>
              </a:ext>
            </a:extLst>
          </p:cNvPr>
          <p:cNvSpPr/>
          <p:nvPr/>
        </p:nvSpPr>
        <p:spPr>
          <a:xfrm>
            <a:off x="1533525" y="3864627"/>
            <a:ext cx="2505075" cy="7078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운영진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6AF1879-52AE-E891-C609-981496986E8A}"/>
              </a:ext>
            </a:extLst>
          </p:cNvPr>
          <p:cNvSpPr/>
          <p:nvPr/>
        </p:nvSpPr>
        <p:spPr>
          <a:xfrm>
            <a:off x="1533525" y="5110221"/>
            <a:ext cx="2505075" cy="7078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부원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D7C8C26-DE9B-144A-A4AA-DFBADEF3DE4B}"/>
              </a:ext>
            </a:extLst>
          </p:cNvPr>
          <p:cNvCxnSpPr/>
          <p:nvPr/>
        </p:nvCxnSpPr>
        <p:spPr>
          <a:xfrm>
            <a:off x="4352925" y="2991192"/>
            <a:ext cx="17430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D50A4B5-D3B3-4BEE-0040-9245D54AB977}"/>
              </a:ext>
            </a:extLst>
          </p:cNvPr>
          <p:cNvSpPr/>
          <p:nvPr/>
        </p:nvSpPr>
        <p:spPr>
          <a:xfrm>
            <a:off x="6534150" y="1824338"/>
            <a:ext cx="5286375" cy="83179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부회장 이상의 권한을 가진 유저의 권한 변경 및 삭제 불가 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08ECAD7-E4C0-4985-5E40-881D0D7C9C87}"/>
              </a:ext>
            </a:extLst>
          </p:cNvPr>
          <p:cNvSpPr/>
          <p:nvPr/>
        </p:nvSpPr>
        <p:spPr>
          <a:xfrm>
            <a:off x="6534150" y="3013105"/>
            <a:ext cx="5286375" cy="8317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부회장 아래의 권한을 가진 유저의 권한 변경 및 삭제 가능</a:t>
            </a:r>
          </a:p>
        </p:txBody>
      </p:sp>
    </p:spTree>
    <p:extLst>
      <p:ext uri="{BB962C8B-B14F-4D97-AF65-F5344CB8AC3E}">
        <p14:creationId xmlns:p14="http://schemas.microsoft.com/office/powerpoint/2010/main" val="2491781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F0EC25-7AD4-848A-CFC6-64D8683B8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3F3DFF-61DF-478C-1516-17A843A52A64}"/>
              </a:ext>
            </a:extLst>
          </p:cNvPr>
          <p:cNvSpPr/>
          <p:nvPr/>
        </p:nvSpPr>
        <p:spPr>
          <a:xfrm>
            <a:off x="167308" y="13365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5955F7-6A56-5316-B4FA-0CB1DC1D96C9}"/>
              </a:ext>
            </a:extLst>
          </p:cNvPr>
          <p:cNvSpPr/>
          <p:nvPr/>
        </p:nvSpPr>
        <p:spPr>
          <a:xfrm>
            <a:off x="421392" y="348309"/>
            <a:ext cx="743024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더 안전하고 엄격한 유저 열 관리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09E590-A7E2-9D15-066A-CF861ECAB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78" y="1999919"/>
            <a:ext cx="5557700" cy="25966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409B00-5484-7E53-981A-6F75C760B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24" y="1896083"/>
            <a:ext cx="5304364" cy="2804302"/>
          </a:xfrm>
          <a:prstGeom prst="rect">
            <a:avLst/>
          </a:prstGeom>
        </p:spPr>
      </p:pic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359BB7D-27F5-6E7C-B042-F679DCC23ECD}"/>
              </a:ext>
            </a:extLst>
          </p:cNvPr>
          <p:cNvSpPr/>
          <p:nvPr/>
        </p:nvSpPr>
        <p:spPr>
          <a:xfrm>
            <a:off x="5886949" y="3203111"/>
            <a:ext cx="400274" cy="190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2175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F0EC25-7AD4-848A-CFC6-64D8683B8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3F3DFF-61DF-478C-1516-17A843A52A64}"/>
              </a:ext>
            </a:extLst>
          </p:cNvPr>
          <p:cNvSpPr/>
          <p:nvPr/>
        </p:nvSpPr>
        <p:spPr>
          <a:xfrm>
            <a:off x="167308" y="13365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C4A5F1-3710-AEC5-DA05-3917861D6E19}"/>
              </a:ext>
            </a:extLst>
          </p:cNvPr>
          <p:cNvSpPr/>
          <p:nvPr/>
        </p:nvSpPr>
        <p:spPr>
          <a:xfrm>
            <a:off x="550263" y="434226"/>
            <a:ext cx="74302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더 안전하고 엄격한 유저 열 관리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7A9294-965F-CAA0-EE06-1F4947E23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17" y="1275762"/>
            <a:ext cx="7772400" cy="480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10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F0EC25-7AD4-848A-CFC6-64D8683B8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3F3DFF-61DF-478C-1516-17A843A52A64}"/>
              </a:ext>
            </a:extLst>
          </p:cNvPr>
          <p:cNvSpPr/>
          <p:nvPr/>
        </p:nvSpPr>
        <p:spPr>
          <a:xfrm>
            <a:off x="167306" y="13365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C4A5F1-3710-AEC5-DA05-3917861D6E19}"/>
              </a:ext>
            </a:extLst>
          </p:cNvPr>
          <p:cNvSpPr/>
          <p:nvPr/>
        </p:nvSpPr>
        <p:spPr>
          <a:xfrm>
            <a:off x="3054013" y="2428721"/>
            <a:ext cx="608397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6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ungsuh" panose="02030600000101010101" pitchFamily="18" charset="-127"/>
                <a:ea typeface="Gungsuh" panose="02030600000101010101" pitchFamily="18" charset="-127"/>
              </a:rPr>
              <a:t>해치웠나</a:t>
            </a:r>
            <a:r>
              <a:rPr lang="en-US" altLang="ko-KR" sz="66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ungsuh" panose="02030600000101010101" pitchFamily="18" charset="-127"/>
                <a:ea typeface="Gungsuh" panose="02030600000101010101" pitchFamily="18" charset="-127"/>
              </a:rPr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2720344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5F6D2-A2FB-B0A7-8181-3EDF6E834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F70385-297E-7942-A66A-C548D277D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14C95E-9371-D34E-F56C-265209D33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0F7C608-48FD-C97F-5101-7E07798DCBAF}"/>
              </a:ext>
            </a:extLst>
          </p:cNvPr>
          <p:cNvSpPr/>
          <p:nvPr/>
        </p:nvSpPr>
        <p:spPr>
          <a:xfrm>
            <a:off x="167308" y="13365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22FE7-4BDC-5711-E5D4-6F91A0D67AFB}"/>
              </a:ext>
            </a:extLst>
          </p:cNvPr>
          <p:cNvSpPr txBox="1"/>
          <p:nvPr/>
        </p:nvSpPr>
        <p:spPr>
          <a:xfrm>
            <a:off x="1470799" y="3161341"/>
            <a:ext cx="3701654" cy="92589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ko-KR" sz="7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SKKUDO</a:t>
            </a:r>
            <a:endParaRPr lang="ko-KR" altLang="en-US" sz="70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15DBE-FAF8-5E41-BAAC-C05705DE2BAC}"/>
              </a:ext>
            </a:extLst>
          </p:cNvPr>
          <p:cNvSpPr txBox="1"/>
          <p:nvPr/>
        </p:nvSpPr>
        <p:spPr>
          <a:xfrm>
            <a:off x="5963856" y="2093613"/>
            <a:ext cx="5083338" cy="25244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altLang="ko-KR" sz="500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Frontend,</a:t>
            </a:r>
            <a:br>
              <a:rPr lang="en-US" altLang="ko-KR" sz="500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500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display whatever</a:t>
            </a:r>
            <a:br>
              <a:rPr lang="en-US" altLang="ko-KR" sz="500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500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you want</a:t>
            </a:r>
            <a:endParaRPr lang="ko-KR" altLang="en-US" sz="5000" dirty="0">
              <a:solidFill>
                <a:schemeClr val="accent6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307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F0EC25-7AD4-848A-CFC6-64D8683B8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3F3DFF-61DF-478C-1516-17A843A52A64}"/>
              </a:ext>
            </a:extLst>
          </p:cNvPr>
          <p:cNvSpPr/>
          <p:nvPr/>
        </p:nvSpPr>
        <p:spPr>
          <a:xfrm>
            <a:off x="167308" y="13365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C4A5F1-3710-AEC5-DA05-3917861D6E19}"/>
              </a:ext>
            </a:extLst>
          </p:cNvPr>
          <p:cNvSpPr/>
          <p:nvPr/>
        </p:nvSpPr>
        <p:spPr>
          <a:xfrm>
            <a:off x="842923" y="390653"/>
            <a:ext cx="23519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폰트 수정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C841AD06-57E0-2B3C-1BCA-C4901F77E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86" y="631938"/>
            <a:ext cx="6751596" cy="4676001"/>
          </a:xfr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2325E5D-BCBE-064A-E1FA-46D7A1BEDE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6" t="791" r="22381" b="28535"/>
          <a:stretch/>
        </p:blipFill>
        <p:spPr>
          <a:xfrm>
            <a:off x="484415" y="1536104"/>
            <a:ext cx="4549562" cy="3195393"/>
          </a:xfrm>
          <a:prstGeom prst="rect">
            <a:avLst/>
          </a:prstGeom>
        </p:spPr>
      </p:pic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E33C296A-89F1-D6B2-E694-A1C2E2F19D06}"/>
              </a:ext>
            </a:extLst>
          </p:cNvPr>
          <p:cNvSpPr/>
          <p:nvPr/>
        </p:nvSpPr>
        <p:spPr>
          <a:xfrm>
            <a:off x="4706230" y="4005408"/>
            <a:ext cx="727304" cy="482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391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F0EC25-7AD4-848A-CFC6-64D8683B8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3F3DFF-61DF-478C-1516-17A843A52A64}"/>
              </a:ext>
            </a:extLst>
          </p:cNvPr>
          <p:cNvSpPr/>
          <p:nvPr/>
        </p:nvSpPr>
        <p:spPr>
          <a:xfrm>
            <a:off x="167308" y="13365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C4A5F1-3710-AEC5-DA05-3917861D6E19}"/>
              </a:ext>
            </a:extLst>
          </p:cNvPr>
          <p:cNvSpPr/>
          <p:nvPr/>
        </p:nvSpPr>
        <p:spPr>
          <a:xfrm>
            <a:off x="312120" y="329898"/>
            <a:ext cx="68018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더 용이해진 사용자 정보 접근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F734F6-8EA4-929A-6455-D104AF7AC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964" y="1458552"/>
            <a:ext cx="7772400" cy="4787079"/>
          </a:xfrm>
          <a:prstGeom prst="rect">
            <a:avLst/>
          </a:prstGeom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20AA8C57-FA92-0BA8-6C8E-EA58F1B5AD17}"/>
              </a:ext>
            </a:extLst>
          </p:cNvPr>
          <p:cNvSpPr/>
          <p:nvPr/>
        </p:nvSpPr>
        <p:spPr>
          <a:xfrm>
            <a:off x="1429098" y="2559093"/>
            <a:ext cx="1184424" cy="4479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4473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F0EC25-7AD4-848A-CFC6-64D8683B8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3F3DFF-61DF-478C-1516-17A843A52A64}"/>
              </a:ext>
            </a:extLst>
          </p:cNvPr>
          <p:cNvSpPr/>
          <p:nvPr/>
        </p:nvSpPr>
        <p:spPr>
          <a:xfrm>
            <a:off x="167308" y="13365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C4A5F1-3710-AEC5-DA05-3917861D6E19}"/>
              </a:ext>
            </a:extLst>
          </p:cNvPr>
          <p:cNvSpPr/>
          <p:nvPr/>
        </p:nvSpPr>
        <p:spPr>
          <a:xfrm>
            <a:off x="1370105" y="329898"/>
            <a:ext cx="46858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메인 </a:t>
            </a:r>
            <a:r>
              <a:rPr lang="ko-KR" alt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대쉬보드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완성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8EEC1C-2226-31E4-4CE2-BD90303BA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15" y="1027411"/>
            <a:ext cx="5576919" cy="33117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B8A15C-96E0-8080-D8BA-59B226D53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082" y="4035174"/>
            <a:ext cx="6940925" cy="239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4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F0EC25-7AD4-848A-CFC6-64D8683B8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3F3DFF-61DF-478C-1516-17A843A52A64}"/>
              </a:ext>
            </a:extLst>
          </p:cNvPr>
          <p:cNvSpPr/>
          <p:nvPr/>
        </p:nvSpPr>
        <p:spPr>
          <a:xfrm>
            <a:off x="167308" y="13365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C4A5F1-3710-AEC5-DA05-3917861D6E19}"/>
              </a:ext>
            </a:extLst>
          </p:cNvPr>
          <p:cNvSpPr/>
          <p:nvPr/>
        </p:nvSpPr>
        <p:spPr>
          <a:xfrm>
            <a:off x="567541" y="434226"/>
            <a:ext cx="87703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동아리 이미지 업로드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표시 기능 추가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D696A1-4799-4BAA-C659-553C3534B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2" y="1275762"/>
            <a:ext cx="4867909" cy="29216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50C49D-37BB-90CB-7747-1C5CB279E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073" y="1275762"/>
            <a:ext cx="5101335" cy="3469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8AB774-0B51-578D-028A-8D42C45AADDD}"/>
              </a:ext>
            </a:extLst>
          </p:cNvPr>
          <p:cNvSpPr txBox="1"/>
          <p:nvPr/>
        </p:nvSpPr>
        <p:spPr>
          <a:xfrm>
            <a:off x="1434513" y="5492010"/>
            <a:ext cx="350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동아리</a:t>
            </a:r>
            <a:r>
              <a:rPr kumimoji="1" lang="ko-KR" altLang="en-US" dirty="0"/>
              <a:t> 대표 이미지 확인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48B1FF-D725-F8C2-D4DB-C8A67299D583}"/>
              </a:ext>
            </a:extLst>
          </p:cNvPr>
          <p:cNvSpPr txBox="1"/>
          <p:nvPr/>
        </p:nvSpPr>
        <p:spPr>
          <a:xfrm>
            <a:off x="7024867" y="5492010"/>
            <a:ext cx="3500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동아리</a:t>
            </a:r>
            <a:r>
              <a:rPr kumimoji="1" lang="ko-KR" altLang="en-US" dirty="0"/>
              <a:t> 관리 페이지에서 업로드 할 수 있는 동아리 이미지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31209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F0EC25-7AD4-848A-CFC6-64D8683B8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3F3DFF-61DF-478C-1516-17A843A52A64}"/>
              </a:ext>
            </a:extLst>
          </p:cNvPr>
          <p:cNvSpPr/>
          <p:nvPr/>
        </p:nvSpPr>
        <p:spPr>
          <a:xfrm>
            <a:off x="167308" y="13365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C4A5F1-3710-AEC5-DA05-3917861D6E19}"/>
              </a:ext>
            </a:extLst>
          </p:cNvPr>
          <p:cNvSpPr/>
          <p:nvPr/>
        </p:nvSpPr>
        <p:spPr>
          <a:xfrm>
            <a:off x="507089" y="327094"/>
            <a:ext cx="554510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백엔드</a:t>
            </a:r>
            <a:r>
              <a:rPr lang="ko-KR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파트의 지원사격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눈물 방울 7">
            <a:extLst>
              <a:ext uri="{FF2B5EF4-FFF2-40B4-BE49-F238E27FC236}">
                <a16:creationId xmlns:a16="http://schemas.microsoft.com/office/drawing/2014/main" id="{0C215697-31F9-2280-2C0D-6576D3A61596}"/>
              </a:ext>
            </a:extLst>
          </p:cNvPr>
          <p:cNvSpPr/>
          <p:nvPr/>
        </p:nvSpPr>
        <p:spPr>
          <a:xfrm>
            <a:off x="621171" y="1402669"/>
            <a:ext cx="1548036" cy="1314449"/>
          </a:xfrm>
          <a:prstGeom prst="teardrop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필터 구현</a:t>
            </a:r>
          </a:p>
        </p:txBody>
      </p:sp>
      <p:sp>
        <p:nvSpPr>
          <p:cNvPr id="12" name="눈물 방울 11">
            <a:extLst>
              <a:ext uri="{FF2B5EF4-FFF2-40B4-BE49-F238E27FC236}">
                <a16:creationId xmlns:a16="http://schemas.microsoft.com/office/drawing/2014/main" id="{336E3CCA-7B3B-ACE3-0F49-E2A36E960260}"/>
              </a:ext>
            </a:extLst>
          </p:cNvPr>
          <p:cNvSpPr/>
          <p:nvPr/>
        </p:nvSpPr>
        <p:spPr>
          <a:xfrm>
            <a:off x="5050679" y="1402669"/>
            <a:ext cx="1446265" cy="1314449"/>
          </a:xfrm>
          <a:prstGeom prst="teardrop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 개선</a:t>
            </a:r>
          </a:p>
        </p:txBody>
      </p:sp>
      <p:sp>
        <p:nvSpPr>
          <p:cNvPr id="13" name="눈물 방울 12">
            <a:extLst>
              <a:ext uri="{FF2B5EF4-FFF2-40B4-BE49-F238E27FC236}">
                <a16:creationId xmlns:a16="http://schemas.microsoft.com/office/drawing/2014/main" id="{9B7D8AEB-89BC-7B1B-ED6A-01CE212CDDEA}"/>
              </a:ext>
            </a:extLst>
          </p:cNvPr>
          <p:cNvSpPr/>
          <p:nvPr/>
        </p:nvSpPr>
        <p:spPr>
          <a:xfrm>
            <a:off x="9855883" y="1402669"/>
            <a:ext cx="1497918" cy="1401900"/>
          </a:xfrm>
          <a:prstGeom prst="teardrop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양식</a:t>
            </a:r>
            <a:r>
              <a:rPr lang="en-US" altLang="ko-KR" dirty="0"/>
              <a:t>(Form)</a:t>
            </a:r>
            <a:r>
              <a:rPr lang="ko-KR" altLang="en-US" dirty="0"/>
              <a:t> 수정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D8945CA-AA6B-67BC-CFEA-57DA43C51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28" y="3084807"/>
            <a:ext cx="3943557" cy="2566212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CC04D3-12EF-8785-E9D1-63579766D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428" y="3029359"/>
            <a:ext cx="3503972" cy="27907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CFDCDB0-89D7-0A23-74CA-3F075D40C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552" y="3412002"/>
            <a:ext cx="4113585" cy="247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9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F0EC25-7AD4-848A-CFC6-64D8683B8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3F3DFF-61DF-478C-1516-17A843A52A64}"/>
              </a:ext>
            </a:extLst>
          </p:cNvPr>
          <p:cNvSpPr/>
          <p:nvPr/>
        </p:nvSpPr>
        <p:spPr>
          <a:xfrm>
            <a:off x="167308" y="13365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C4A5F1-3710-AEC5-DA05-3917861D6E19}"/>
              </a:ext>
            </a:extLst>
          </p:cNvPr>
          <p:cNvSpPr/>
          <p:nvPr/>
        </p:nvSpPr>
        <p:spPr>
          <a:xfrm>
            <a:off x="375978" y="385131"/>
            <a:ext cx="66864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한결 매끄러워진 에러 핸들링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A02399-1E43-3803-69E9-0736CDB75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2" y="1344498"/>
            <a:ext cx="4705910" cy="15153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AA949C-6FE8-916E-6808-D6843E951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729" y="1344498"/>
            <a:ext cx="4359978" cy="14415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7935D2-3956-3553-6CB7-50BFCA166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22" y="3642589"/>
            <a:ext cx="2798900" cy="20515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0E33EA-5132-5CD8-8C50-249509C1BF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729" y="3996880"/>
            <a:ext cx="4661113" cy="143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32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F0EC25-7AD4-848A-CFC6-64D8683B8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3F3DFF-61DF-478C-1516-17A843A52A64}"/>
              </a:ext>
            </a:extLst>
          </p:cNvPr>
          <p:cNvSpPr/>
          <p:nvPr/>
        </p:nvSpPr>
        <p:spPr>
          <a:xfrm>
            <a:off x="167308" y="13365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C4A5F1-3710-AEC5-DA05-3917861D6E19}"/>
              </a:ext>
            </a:extLst>
          </p:cNvPr>
          <p:cNvSpPr/>
          <p:nvPr/>
        </p:nvSpPr>
        <p:spPr>
          <a:xfrm>
            <a:off x="441962" y="437503"/>
            <a:ext cx="44451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SKKUDO About page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E4932F-3A74-BC31-3890-F7E01ED32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100" y="1279038"/>
            <a:ext cx="7679106" cy="513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41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3251</TotalTime>
  <Words>165</Words>
  <Application>Microsoft Macintosh PowerPoint</Application>
  <PresentationFormat>와이드스크린</PresentationFormat>
  <Paragraphs>38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Calibri Light</vt:lpstr>
      <vt:lpstr>Arial</vt:lpstr>
      <vt:lpstr>나눔스퀘어 ExtraBold</vt:lpstr>
      <vt:lpstr>Gungsuh</vt:lpstr>
      <vt:lpstr>Calibri</vt:lpstr>
      <vt:lpstr>나눔스퀘어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연민석</cp:lastModifiedBy>
  <cp:revision>648</cp:revision>
  <dcterms:created xsi:type="dcterms:W3CDTF">2017-12-08T06:13:01Z</dcterms:created>
  <dcterms:modified xsi:type="dcterms:W3CDTF">2022-11-24T04:51:18Z</dcterms:modified>
</cp:coreProperties>
</file>